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744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2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00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1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46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8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68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84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0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8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49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9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5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1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46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8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F26897-A25E-4523-9DB1-84FCD38C5D76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5F3641-B40C-4D9F-88C1-5B33B802C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830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39241" y="1418002"/>
            <a:ext cx="7197726" cy="2421464"/>
          </a:xfrm>
        </p:spPr>
        <p:txBody>
          <a:bodyPr/>
          <a:lstStyle/>
          <a:p>
            <a:pPr algn="ctr"/>
            <a:r>
              <a:rPr lang="cs-CZ" dirty="0" smtClean="0"/>
              <a:t>Speedy </a:t>
            </a:r>
            <a:r>
              <a:rPr lang="cs-CZ" dirty="0" err="1" smtClean="0"/>
              <a:t>tattoos</a:t>
            </a:r>
            <a:r>
              <a:rPr lang="cs-CZ" dirty="0" smtClean="0"/>
              <a:t> s. r. o.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36124" y="4302605"/>
            <a:ext cx="7197726" cy="1405467"/>
          </a:xfrm>
        </p:spPr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EnglisH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7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start a </a:t>
            </a:r>
            <a:r>
              <a:rPr lang="cs-CZ" dirty="0" err="1" smtClean="0"/>
              <a:t>bussines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032972"/>
              </p:ext>
            </p:extLst>
          </p:nvPr>
        </p:nvGraphicFramePr>
        <p:xfrm>
          <a:off x="685800" y="2141538"/>
          <a:ext cx="1013142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/>
                <a:gridCol w="506571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Limited </a:t>
                      </a:r>
                      <a:r>
                        <a:rPr lang="cs-CZ" dirty="0" err="1" smtClean="0"/>
                        <a:t>Liability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Company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Czech </a:t>
                      </a:r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Společnost</a:t>
                      </a:r>
                      <a:r>
                        <a:rPr lang="cs-CZ" baseline="0" dirty="0" smtClean="0"/>
                        <a:t> s ručením omezením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Minimum </a:t>
                      </a:r>
                      <a:r>
                        <a:rPr lang="cs-CZ" dirty="0" err="1" smtClean="0"/>
                        <a:t>required</a:t>
                      </a:r>
                      <a:r>
                        <a:rPr lang="cs-CZ" dirty="0" smtClean="0"/>
                        <a:t> start-up </a:t>
                      </a:r>
                      <a:r>
                        <a:rPr lang="cs-CZ" dirty="0" err="1" smtClean="0"/>
                        <a:t>capital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1,-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required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numbers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founders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and</a:t>
                      </a:r>
                      <a:r>
                        <a:rPr lang="cs-CZ" baseline="0" dirty="0" smtClean="0"/>
                        <a:t> more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Financial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Liability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Limited </a:t>
                      </a:r>
                      <a:r>
                        <a:rPr lang="cs-CZ" dirty="0" err="1" smtClean="0"/>
                        <a:t>Liability</a:t>
                      </a:r>
                      <a:r>
                        <a:rPr lang="cs-CZ" dirty="0" smtClean="0"/>
                        <a:t> to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extent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their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contribution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Managment</a:t>
                      </a:r>
                      <a:r>
                        <a:rPr lang="cs-CZ" dirty="0" smtClean="0"/>
                        <a:t> and </a:t>
                      </a:r>
                      <a:r>
                        <a:rPr lang="cs-CZ" dirty="0" err="1" smtClean="0"/>
                        <a:t>internal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structure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system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err="1" smtClean="0"/>
                        <a:t>corporation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</a:t>
                      </a:r>
                      <a:r>
                        <a:rPr lang="cs-CZ" baseline="0" dirty="0" smtClean="0"/>
                        <a:t> meeting</a:t>
                      </a:r>
                    </a:p>
                    <a:p>
                      <a:r>
                        <a:rPr lang="cs-CZ" baseline="0" dirty="0" err="1" smtClean="0"/>
                        <a:t>Statutary</a:t>
                      </a:r>
                      <a:r>
                        <a:rPr lang="cs-CZ" baseline="0" dirty="0" smtClean="0"/>
                        <a:t> body</a:t>
                      </a:r>
                    </a:p>
                    <a:p>
                      <a:r>
                        <a:rPr lang="cs-CZ" baseline="0" dirty="0" err="1" smtClean="0"/>
                        <a:t>Supervisory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board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 – establishment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6581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point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memorandum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start-up </a:t>
            </a:r>
            <a:r>
              <a:rPr lang="cs-CZ" dirty="0" err="1" smtClean="0"/>
              <a:t>capital</a:t>
            </a:r>
            <a:r>
              <a:rPr lang="cs-CZ" dirty="0" smtClean="0"/>
              <a:t> – minimum 1Kč.</a:t>
            </a:r>
          </a:p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: Speedy </a:t>
            </a:r>
            <a:r>
              <a:rPr lang="cs-CZ" dirty="0" err="1" smtClean="0"/>
              <a:t>tattos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Registered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: Komenského 522, Kostelec nad Orlicí 517 41</a:t>
            </a:r>
          </a:p>
          <a:p>
            <a:pPr marL="0" indent="0">
              <a:buNone/>
            </a:pPr>
            <a:r>
              <a:rPr lang="cs-CZ" dirty="0" smtClean="0"/>
              <a:t>General Meeting: Lucie </a:t>
            </a:r>
            <a:r>
              <a:rPr lang="cs-CZ" dirty="0" err="1" smtClean="0"/>
              <a:t>Vondrackova</a:t>
            </a:r>
            <a:r>
              <a:rPr lang="cs-CZ" dirty="0" smtClean="0"/>
              <a:t>, Nikola </a:t>
            </a:r>
            <a:r>
              <a:rPr lang="cs-CZ" dirty="0" err="1" smtClean="0"/>
              <a:t>Hejlkova</a:t>
            </a:r>
            <a:r>
              <a:rPr lang="cs-CZ" dirty="0" smtClean="0"/>
              <a:t>, Dominika </a:t>
            </a:r>
            <a:r>
              <a:rPr lang="cs-CZ" dirty="0" err="1" smtClean="0"/>
              <a:t>Vondrackova</a:t>
            </a:r>
            <a:r>
              <a:rPr lang="cs-CZ" dirty="0" smtClean="0"/>
              <a:t>, Pavel </a:t>
            </a:r>
            <a:r>
              <a:rPr lang="cs-CZ" dirty="0" err="1" smtClean="0"/>
              <a:t>Ziarkowski</a:t>
            </a:r>
            <a:r>
              <a:rPr lang="cs-CZ" dirty="0" smtClean="0"/>
              <a:t>, Piotr </a:t>
            </a:r>
            <a:r>
              <a:rPr lang="cs-CZ" dirty="0" err="1" smtClean="0"/>
              <a:t>Matolicz</a:t>
            </a:r>
            <a:r>
              <a:rPr lang="cs-CZ" dirty="0" smtClean="0"/>
              <a:t>, Tomas Chaloupka</a:t>
            </a:r>
          </a:p>
          <a:p>
            <a:pPr marL="0" indent="0">
              <a:buNone/>
            </a:pPr>
            <a:r>
              <a:rPr lang="cs-CZ" dirty="0" err="1" smtClean="0"/>
              <a:t>Statutory</a:t>
            </a:r>
            <a:r>
              <a:rPr lang="cs-CZ" dirty="0" smtClean="0"/>
              <a:t> body: Lucie </a:t>
            </a:r>
            <a:r>
              <a:rPr lang="cs-CZ" dirty="0" err="1" smtClean="0"/>
              <a:t>Vondrackova</a:t>
            </a:r>
            <a:r>
              <a:rPr lang="cs-CZ" dirty="0" smtClean="0"/>
              <a:t>, Tomas Chaloupka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: Pavel </a:t>
            </a:r>
            <a:r>
              <a:rPr lang="cs-CZ" dirty="0" err="1" smtClean="0"/>
              <a:t>Ziarkowski</a:t>
            </a:r>
            <a:r>
              <a:rPr lang="cs-CZ" dirty="0" smtClean="0"/>
              <a:t>, Piotr </a:t>
            </a:r>
            <a:r>
              <a:rPr lang="cs-CZ" dirty="0" err="1" smtClean="0"/>
              <a:t>Matolicz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 – </a:t>
            </a:r>
            <a:r>
              <a:rPr lang="cs-CZ" dirty="0" err="1" smtClean="0"/>
              <a:t>Incorporation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6430" y="1911928"/>
            <a:ext cx="10131425" cy="462741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 smtClean="0"/>
              <a:t>Register</a:t>
            </a:r>
            <a:r>
              <a:rPr lang="cs-CZ" dirty="0" smtClean="0"/>
              <a:t> – in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smtClean="0"/>
              <a:t>Hradec Králové (80 – free </a:t>
            </a:r>
            <a:r>
              <a:rPr lang="cs-CZ" dirty="0" err="1" smtClean="0"/>
              <a:t>trade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Bank </a:t>
            </a:r>
            <a:r>
              <a:rPr lang="cs-CZ" dirty="0" err="1" smtClean="0"/>
              <a:t>account</a:t>
            </a:r>
            <a:r>
              <a:rPr lang="cs-CZ" dirty="0" smtClean="0"/>
              <a:t> – in </a:t>
            </a:r>
            <a:r>
              <a:rPr lang="cs-CZ" dirty="0" err="1" smtClean="0"/>
              <a:t>the</a:t>
            </a:r>
            <a:r>
              <a:rPr lang="cs-CZ" dirty="0" smtClean="0"/>
              <a:t> KB Kostelec nad Orlicí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Extract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registration</a:t>
            </a:r>
            <a:r>
              <a:rPr lang="cs-CZ" dirty="0" smtClean="0"/>
              <a:t> – in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registration</a:t>
            </a:r>
            <a:r>
              <a:rPr lang="cs-CZ" dirty="0"/>
              <a:t> </a:t>
            </a:r>
            <a:r>
              <a:rPr lang="cs-CZ" dirty="0" smtClean="0"/>
              <a:t>Kostelec nad Orlicí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Registred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 </a:t>
            </a:r>
            <a:r>
              <a:rPr lang="cs-CZ" dirty="0"/>
              <a:t>- Komenského 522, Kostelec nad Orlicí 517 41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5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 – </a:t>
            </a:r>
            <a:r>
              <a:rPr lang="cs-CZ" dirty="0" err="1" smtClean="0"/>
              <a:t>social</a:t>
            </a:r>
            <a:r>
              <a:rPr lang="cs-CZ" dirty="0" smtClean="0"/>
              <a:t> and </a:t>
            </a:r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register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506" y="726351"/>
            <a:ext cx="10131425" cy="3649133"/>
          </a:xfrm>
        </p:spPr>
        <p:txBody>
          <a:bodyPr/>
          <a:lstStyle/>
          <a:p>
            <a:r>
              <a:rPr lang="cs-CZ" dirty="0" smtClean="0"/>
              <a:t>To 8 </a:t>
            </a:r>
            <a:r>
              <a:rPr lang="cs-CZ" dirty="0" err="1" smtClean="0"/>
              <a:t>calendar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–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To 8 </a:t>
            </a:r>
            <a:r>
              <a:rPr lang="cs-CZ" dirty="0" err="1" smtClean="0"/>
              <a:t>calendar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–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insurance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endParaRPr lang="cs-CZ" dirty="0" smtClean="0"/>
          </a:p>
          <a:p>
            <a:r>
              <a:rPr lang="cs-CZ" dirty="0" smtClean="0"/>
              <a:t>To 15 </a:t>
            </a:r>
            <a:r>
              <a:rPr lang="cs-CZ" dirty="0" err="1" smtClean="0"/>
              <a:t>days</a:t>
            </a:r>
            <a:r>
              <a:rPr lang="cs-CZ" dirty="0" smtClean="0"/>
              <a:t> –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tax </a:t>
            </a:r>
            <a:r>
              <a:rPr lang="cs-CZ" dirty="0" err="1" smtClean="0"/>
              <a:t>authority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7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55</TotalTime>
  <Words>185</Words>
  <Application>Microsoft Office PowerPoint</Application>
  <PresentationFormat>Širokoúhlá obrazovka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Speedy tattoos s. r. o.</vt:lpstr>
      <vt:lpstr>How to start a bussines in the czech republic</vt:lpstr>
      <vt:lpstr>Step 1 – establishment</vt:lpstr>
      <vt:lpstr>Step 2 – Incorporation</vt:lpstr>
      <vt:lpstr>Step 3 – social and healthy register</vt:lpstr>
    </vt:vector>
  </TitlesOfParts>
  <Company>OATGM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Speedy tattoos s. r. o.</dc:title>
  <dc:creator>Tomáš Chaloupka</dc:creator>
  <cp:lastModifiedBy>tk</cp:lastModifiedBy>
  <cp:revision>10</cp:revision>
  <dcterms:created xsi:type="dcterms:W3CDTF">2019-10-02T09:07:16Z</dcterms:created>
  <dcterms:modified xsi:type="dcterms:W3CDTF">2019-10-04T10:01:33Z</dcterms:modified>
</cp:coreProperties>
</file>